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9" r:id="rId2"/>
    <p:sldId id="300" r:id="rId3"/>
    <p:sldId id="3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7"/>
    <p:restoredTop sz="96327"/>
  </p:normalViewPr>
  <p:slideViewPr>
    <p:cSldViewPr snapToGrid="0">
      <p:cViewPr varScale="1">
        <p:scale>
          <a:sx n="128" d="100"/>
          <a:sy n="128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8AEB-EE90-B8BF-1EEC-3F29CA576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A18EB-3D04-B70D-1AF4-CB4898A94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A0041-4D1D-0387-8687-B520ABEB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2DE4D-B3E5-E6F9-1EEE-07EFCC50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99C9B-C774-EFBD-9519-E8796F46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77C8-2A37-6080-CBE4-FD39C312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B2EDB-FF52-7181-1561-8809305EC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1349-0751-115A-3355-004BA6E7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2D0F-CF99-1F98-A9A3-7AFADD81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49B8D-77D1-6F4E-486A-A7AC4157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98A02-BFF7-3631-8244-98DCCEC63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48D74-A3D9-C658-9D34-C1FA84749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EA0A8-FC3E-0F71-3D08-A52C98EE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07569-5040-E932-880B-E982CD75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ED639-D10F-9ACA-0762-8E78C970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7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6342-517A-3D71-3C59-70E3AA87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FA9E0-6976-3F1D-9F6C-2923F940E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03A60-1D71-691A-C043-0445268A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1D057-68CE-89CE-62E5-58B7CAE9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C42CE-71A7-653E-4772-B7C39841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9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708F-B6D1-1D96-6D43-A18CD4E1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4B655-BAFB-6A67-4AEA-FEB5FB914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26E57-C20C-DE4B-C88A-6A07AD22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BB97C-2A72-2F31-B49A-20D8EBD3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7747-0991-96C4-D2DD-CA591AA9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ED8A-AC10-C820-DA29-66D86FE0F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0FFC-DAD8-4AAF-9CD5-9E29F4D61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428D8-0A67-257D-2D67-0FA4762A1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7E91F-9A63-65BA-B4F4-A9E45651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ADB81-6731-661B-4605-F0FFFBF9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D8857-785D-9929-F809-69A8D99A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6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2195-5C32-EB78-B9C6-EA887F190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4A888-D830-CC75-8D4F-21EC6AE2D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A3C93-03B6-808F-67DA-0F3D665B2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BB938-7D1D-F195-8431-7139D89BC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D38E6-F167-56AC-0C51-EDC21C977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14BF9-202F-EAF3-A773-E0D85583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36708-938C-B056-5ABE-892F07D1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C843BA-A622-AA21-6633-08B9D3F3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873A-C21C-59B9-845F-DD5F8549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549A8-5EDB-164B-20C0-DF315C64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13496-6AD9-6ADF-6E41-FA0D376E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A2786-091C-E2DD-BC28-8C7CD65A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3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3C0DE0-B7F6-611D-4C68-68446BF8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C0C33-6140-4F30-C292-5756F269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341B-2D07-2BE7-0876-ABD62E0B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6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4DE9-B5A4-90B7-58B5-9BEB2B91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0DC2D-0827-64CB-D437-3271A9BF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9171E-037A-F7B9-C77B-373F3AC7B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A96B9-62DE-3997-A6C2-96FDB2A2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9AB03-836E-D6AD-8741-79D7422A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3ADAA-540E-C9BC-F95B-1E267E54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4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B03FA-F36D-0F30-A874-730730C15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B43FC-47C2-ECD9-28E1-F736FFF45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70C31-49D3-8D5D-05DF-FCC21100E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65A66-0489-5937-F579-850CA946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57B61-2DF3-85BE-327E-91C6774E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5DEA1-17FD-7B2E-65CE-5F2932E8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2F400-0DC9-7CC7-2034-7B8BCADF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E5B14-5F73-8821-8219-A3F777F26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E589C-CBB7-2EF4-9DD3-511A75F95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6414-1834-0743-A1A8-10E3E5266BE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98136-8271-5323-2767-4CF25394E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FBD1D-3918-A38C-164F-3F0101F54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7007-43C5-D241-8B8D-829AC902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1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825A-5F58-2A47-B0A4-860B75B6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3795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Do I Hand In May 13</a:t>
            </a:r>
            <a:r>
              <a:rPr lang="en-US" b="1" baseline="30000" dirty="0">
                <a:solidFill>
                  <a:srgbClr val="C00000"/>
                </a:solidFill>
              </a:rPr>
              <a:t>th</a:t>
            </a:r>
            <a:r>
              <a:rPr lang="en-US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D2B6-B42B-5E42-BF03-F79DEC07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57" y="1705065"/>
            <a:ext cx="11067737" cy="445752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u="sng" dirty="0"/>
              <a:t>A presentation video</a:t>
            </a:r>
          </a:p>
          <a:p>
            <a:pPr lvl="1"/>
            <a:r>
              <a:rPr lang="en-US" dirty="0"/>
              <a:t>10 – 12 minutes max</a:t>
            </a:r>
          </a:p>
          <a:p>
            <a:pPr lvl="1"/>
            <a:r>
              <a:rPr lang="en-US" dirty="0">
                <a:cs typeface="Calibri"/>
              </a:rPr>
              <a:t>Discuss your essential question, your process, document your work, how your mentor helped you, discuss challenges, what you learned and how you’ll use this learning in the future</a:t>
            </a:r>
          </a:p>
          <a:p>
            <a:pPr lvl="1"/>
            <a:r>
              <a:rPr lang="en-US" dirty="0">
                <a:cs typeface="Calibri"/>
              </a:rPr>
              <a:t>Can be a PowerPoint with voiceover, or documentary video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>
                <a:cs typeface="Calibri"/>
              </a:rPr>
              <a:t>Your actual project</a:t>
            </a:r>
          </a:p>
          <a:p>
            <a:pPr lvl="1"/>
            <a:r>
              <a:rPr lang="en-US" dirty="0">
                <a:cs typeface="Calibri"/>
              </a:rPr>
              <a:t>Might be a physical thing like a model, a series of artworks, a collection of short stories, or paper report (hand in to room C204)</a:t>
            </a:r>
          </a:p>
          <a:p>
            <a:pPr lvl="1"/>
            <a:r>
              <a:rPr lang="en-US" dirty="0">
                <a:cs typeface="Calibri"/>
              </a:rPr>
              <a:t>It might be another video such as a documentary, footage of a musical production, footage of you restoring a cabinet etc. etc. (upload to the Portal along with your presentation video). This video can be as long as you want.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cs typeface="Calibri"/>
              </a:rPr>
              <a:t>** If you’re not sure if you’re doing your project right, feel free to bring it to me early and I can “pre-assess” it very quickly</a:t>
            </a:r>
          </a:p>
          <a:p>
            <a:endParaRPr lang="en-US" b="1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EC433-C733-8D45-95A1-71DE2C29C336}"/>
              </a:ext>
            </a:extLst>
          </p:cNvPr>
          <p:cNvSpPr/>
          <p:nvPr/>
        </p:nvSpPr>
        <p:spPr>
          <a:xfrm>
            <a:off x="11763214" y="0"/>
            <a:ext cx="428786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43D9D-B887-7944-B4D3-80347F686D0F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825A-5F58-2A47-B0A4-860B75B6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3795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About That In-Person Presentation I’ve Heard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D2B6-B42B-5E42-BF03-F79DEC07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41754"/>
            <a:ext cx="11577484" cy="39208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cs typeface="Calibri"/>
              </a:rPr>
              <a:t>In late June, after the last classes are over, you’ll share your project in the Gym with people you invite – parents, your mentor, or someone else you want to invite</a:t>
            </a:r>
          </a:p>
          <a:p>
            <a:pPr marL="457200" lvl="1" indent="0">
              <a:buNone/>
            </a:pPr>
            <a:endParaRPr lang="en-US" sz="3600" dirty="0">
              <a:cs typeface="Calibri"/>
            </a:endParaRPr>
          </a:p>
          <a:p>
            <a:pPr marL="457200" lvl="1" indent="0">
              <a:buNone/>
            </a:pPr>
            <a:r>
              <a:rPr lang="en-US" sz="3600" dirty="0">
                <a:cs typeface="Calibri"/>
              </a:rPr>
              <a:t>This is a requirement of the Capstone graduation process, but it does not factor into your mark (it is a completion mark only)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EC433-C733-8D45-95A1-71DE2C29C336}"/>
              </a:ext>
            </a:extLst>
          </p:cNvPr>
          <p:cNvSpPr/>
          <p:nvPr/>
        </p:nvSpPr>
        <p:spPr>
          <a:xfrm>
            <a:off x="11763214" y="0"/>
            <a:ext cx="428786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43D9D-B887-7944-B4D3-80347F686D0F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8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825A-5F58-2A47-B0A4-860B75B6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3795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If I Don’t Do the Capstone?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D2B6-B42B-5E42-BF03-F79DEC07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41754"/>
            <a:ext cx="11577484" cy="392083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3900" b="1" i="1" u="sng" dirty="0">
                <a:cs typeface="Calibri"/>
              </a:rPr>
              <a:t>You will not graduate. </a:t>
            </a:r>
          </a:p>
          <a:p>
            <a:pPr marL="457200" lvl="1" indent="0">
              <a:buNone/>
            </a:pPr>
            <a:endParaRPr lang="en-US" sz="3600" dirty="0">
              <a:cs typeface="Calibri"/>
            </a:endParaRPr>
          </a:p>
          <a:p>
            <a:pPr marL="457200" lvl="1" indent="0">
              <a:buNone/>
            </a:pPr>
            <a:r>
              <a:rPr lang="en-US" sz="3600" dirty="0">
                <a:cs typeface="Calibri"/>
              </a:rPr>
              <a:t>Completion of the Capstone, and the sharing of it in the Gym in June, are graduation requirements for all high school students in BC.</a:t>
            </a:r>
          </a:p>
          <a:p>
            <a:pPr marL="457200" lvl="1" indent="0">
              <a:buNone/>
            </a:pPr>
            <a:endParaRPr lang="en-US" sz="3600" dirty="0">
              <a:cs typeface="Calibri"/>
            </a:endParaRPr>
          </a:p>
          <a:p>
            <a:pPr marL="457200" lvl="1" indent="0">
              <a:buNone/>
            </a:pPr>
            <a:r>
              <a:rPr lang="en-US" sz="3600" dirty="0">
                <a:cs typeface="Calibri"/>
              </a:rPr>
              <a:t>Submission of the 30 Hours Work/Volunteer Experience </a:t>
            </a:r>
            <a:r>
              <a:rPr lang="en-US" sz="3600" u="sng" dirty="0">
                <a:cs typeface="Calibri"/>
              </a:rPr>
              <a:t>is also a requirement</a:t>
            </a:r>
            <a:r>
              <a:rPr lang="en-US" sz="3600" dirty="0">
                <a:cs typeface="Calibri"/>
              </a:rPr>
              <a:t>.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EC433-C733-8D45-95A1-71DE2C29C336}"/>
              </a:ext>
            </a:extLst>
          </p:cNvPr>
          <p:cNvSpPr/>
          <p:nvPr/>
        </p:nvSpPr>
        <p:spPr>
          <a:xfrm>
            <a:off x="11763214" y="0"/>
            <a:ext cx="428786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43D9D-B887-7944-B4D3-80347F686D0F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8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292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Do I Hand In May 13th?</vt:lpstr>
      <vt:lpstr>What About That In-Person Presentation I’ve Heard About?</vt:lpstr>
      <vt:lpstr>What If I Don’t Do the Capstone?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I Hand In May 13th?</dc:title>
  <dc:creator>Patrick Anderson</dc:creator>
  <cp:lastModifiedBy>Natasha Mavis</cp:lastModifiedBy>
  <cp:revision>1</cp:revision>
  <dcterms:created xsi:type="dcterms:W3CDTF">2024-04-29T20:39:07Z</dcterms:created>
  <dcterms:modified xsi:type="dcterms:W3CDTF">2024-05-02T19:04:48Z</dcterms:modified>
</cp:coreProperties>
</file>